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3003213" cy="97567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110" d="100"/>
          <a:sy n="110" d="100"/>
        </p:scale>
        <p:origin x="896" y="-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241" y="1596769"/>
            <a:ext cx="11052731" cy="3396803"/>
          </a:xfrm>
        </p:spPr>
        <p:txBody>
          <a:bodyPr anchor="b"/>
          <a:lstStyle>
            <a:lvl1pPr algn="ctr">
              <a:defRPr sz="85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402" y="5124566"/>
            <a:ext cx="9752410" cy="2355628"/>
          </a:xfrm>
        </p:spPr>
        <p:txBody>
          <a:bodyPr/>
          <a:lstStyle>
            <a:lvl1pPr marL="0" indent="0" algn="ctr">
              <a:buNone/>
              <a:defRPr sz="3413"/>
            </a:lvl1pPr>
            <a:lvl2pPr marL="650138" indent="0" algn="ctr">
              <a:buNone/>
              <a:defRPr sz="2844"/>
            </a:lvl2pPr>
            <a:lvl3pPr marL="1300277" indent="0" algn="ctr">
              <a:buNone/>
              <a:defRPr sz="2560"/>
            </a:lvl3pPr>
            <a:lvl4pPr marL="1950415" indent="0" algn="ctr">
              <a:buNone/>
              <a:defRPr sz="2275"/>
            </a:lvl4pPr>
            <a:lvl5pPr marL="2600554" indent="0" algn="ctr">
              <a:buNone/>
              <a:defRPr sz="2275"/>
            </a:lvl5pPr>
            <a:lvl6pPr marL="3250692" indent="0" algn="ctr">
              <a:buNone/>
              <a:defRPr sz="2275"/>
            </a:lvl6pPr>
            <a:lvl7pPr marL="3900830" indent="0" algn="ctr">
              <a:buNone/>
              <a:defRPr sz="2275"/>
            </a:lvl7pPr>
            <a:lvl8pPr marL="4550969" indent="0" algn="ctr">
              <a:buNone/>
              <a:defRPr sz="2275"/>
            </a:lvl8pPr>
            <a:lvl9pPr marL="5201107" indent="0" algn="ctr">
              <a:buNone/>
              <a:defRPr sz="227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13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63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5425" y="519458"/>
            <a:ext cx="2803818" cy="82684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972" y="519458"/>
            <a:ext cx="8248913" cy="82684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58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199" y="2432421"/>
            <a:ext cx="11215271" cy="4058547"/>
          </a:xfrm>
        </p:spPr>
        <p:txBody>
          <a:bodyPr anchor="b"/>
          <a:lstStyle>
            <a:lvl1pPr>
              <a:defRPr sz="85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199" y="6529363"/>
            <a:ext cx="11215271" cy="2134294"/>
          </a:xfrm>
        </p:spPr>
        <p:txBody>
          <a:bodyPr/>
          <a:lstStyle>
            <a:lvl1pPr marL="0" indent="0">
              <a:buNone/>
              <a:defRPr sz="3413">
                <a:solidFill>
                  <a:schemeClr val="tx1"/>
                </a:solidFill>
              </a:defRPr>
            </a:lvl1pPr>
            <a:lvl2pPr marL="65013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2pPr>
            <a:lvl3pPr marL="1300277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3pPr>
            <a:lvl4pPr marL="1950415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4pPr>
            <a:lvl5pPr marL="2600554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5pPr>
            <a:lvl6pPr marL="3250692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6pPr>
            <a:lvl7pPr marL="3900830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7pPr>
            <a:lvl8pPr marL="4550969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8pPr>
            <a:lvl9pPr marL="5201107" indent="0">
              <a:buNone/>
              <a:defRPr sz="22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54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971" y="2597290"/>
            <a:ext cx="5526366" cy="61905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2876" y="2597290"/>
            <a:ext cx="5526366" cy="61905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25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665" y="519460"/>
            <a:ext cx="11215271" cy="18858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666" y="2391766"/>
            <a:ext cx="5500968" cy="1172167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138" indent="0">
              <a:buNone/>
              <a:defRPr sz="2844" b="1"/>
            </a:lvl2pPr>
            <a:lvl3pPr marL="1300277" indent="0">
              <a:buNone/>
              <a:defRPr sz="2560" b="1"/>
            </a:lvl3pPr>
            <a:lvl4pPr marL="1950415" indent="0">
              <a:buNone/>
              <a:defRPr sz="2275" b="1"/>
            </a:lvl4pPr>
            <a:lvl5pPr marL="2600554" indent="0">
              <a:buNone/>
              <a:defRPr sz="2275" b="1"/>
            </a:lvl5pPr>
            <a:lvl6pPr marL="3250692" indent="0">
              <a:buNone/>
              <a:defRPr sz="2275" b="1"/>
            </a:lvl6pPr>
            <a:lvl7pPr marL="3900830" indent="0">
              <a:buNone/>
              <a:defRPr sz="2275" b="1"/>
            </a:lvl7pPr>
            <a:lvl8pPr marL="4550969" indent="0">
              <a:buNone/>
              <a:defRPr sz="2275" b="1"/>
            </a:lvl8pPr>
            <a:lvl9pPr marL="5201107" indent="0">
              <a:buNone/>
              <a:defRPr sz="22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666" y="3563933"/>
            <a:ext cx="5500968" cy="52420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2877" y="2391766"/>
            <a:ext cx="5528059" cy="1172167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138" indent="0">
              <a:buNone/>
              <a:defRPr sz="2844" b="1"/>
            </a:lvl2pPr>
            <a:lvl3pPr marL="1300277" indent="0">
              <a:buNone/>
              <a:defRPr sz="2560" b="1"/>
            </a:lvl3pPr>
            <a:lvl4pPr marL="1950415" indent="0">
              <a:buNone/>
              <a:defRPr sz="2275" b="1"/>
            </a:lvl4pPr>
            <a:lvl5pPr marL="2600554" indent="0">
              <a:buNone/>
              <a:defRPr sz="2275" b="1"/>
            </a:lvl5pPr>
            <a:lvl6pPr marL="3250692" indent="0">
              <a:buNone/>
              <a:defRPr sz="2275" b="1"/>
            </a:lvl6pPr>
            <a:lvl7pPr marL="3900830" indent="0">
              <a:buNone/>
              <a:defRPr sz="2275" b="1"/>
            </a:lvl7pPr>
            <a:lvl8pPr marL="4550969" indent="0">
              <a:buNone/>
              <a:defRPr sz="2275" b="1"/>
            </a:lvl8pPr>
            <a:lvl9pPr marL="5201107" indent="0">
              <a:buNone/>
              <a:defRPr sz="22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2877" y="3563933"/>
            <a:ext cx="5528059" cy="52420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13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37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44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664" y="650452"/>
            <a:ext cx="4193875" cy="2276581"/>
          </a:xfrm>
        </p:spPr>
        <p:txBody>
          <a:bodyPr anchor="b"/>
          <a:lstStyle>
            <a:lvl1pPr>
              <a:defRPr sz="45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8059" y="1404797"/>
            <a:ext cx="6582877" cy="6933634"/>
          </a:xfrm>
        </p:spPr>
        <p:txBody>
          <a:bodyPr/>
          <a:lstStyle>
            <a:lvl1pPr>
              <a:defRPr sz="4550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664" y="2927032"/>
            <a:ext cx="4193875" cy="5422690"/>
          </a:xfrm>
        </p:spPr>
        <p:txBody>
          <a:bodyPr/>
          <a:lstStyle>
            <a:lvl1pPr marL="0" indent="0">
              <a:buNone/>
              <a:defRPr sz="2275"/>
            </a:lvl1pPr>
            <a:lvl2pPr marL="650138" indent="0">
              <a:buNone/>
              <a:defRPr sz="1991"/>
            </a:lvl2pPr>
            <a:lvl3pPr marL="1300277" indent="0">
              <a:buNone/>
              <a:defRPr sz="1706"/>
            </a:lvl3pPr>
            <a:lvl4pPr marL="1950415" indent="0">
              <a:buNone/>
              <a:defRPr sz="1422"/>
            </a:lvl4pPr>
            <a:lvl5pPr marL="2600554" indent="0">
              <a:buNone/>
              <a:defRPr sz="1422"/>
            </a:lvl5pPr>
            <a:lvl6pPr marL="3250692" indent="0">
              <a:buNone/>
              <a:defRPr sz="1422"/>
            </a:lvl6pPr>
            <a:lvl7pPr marL="3900830" indent="0">
              <a:buNone/>
              <a:defRPr sz="1422"/>
            </a:lvl7pPr>
            <a:lvl8pPr marL="4550969" indent="0">
              <a:buNone/>
              <a:defRPr sz="1422"/>
            </a:lvl8pPr>
            <a:lvl9pPr marL="5201107" indent="0">
              <a:buNone/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5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664" y="650452"/>
            <a:ext cx="4193875" cy="2276581"/>
          </a:xfrm>
        </p:spPr>
        <p:txBody>
          <a:bodyPr anchor="b"/>
          <a:lstStyle>
            <a:lvl1pPr>
              <a:defRPr sz="45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28059" y="1404797"/>
            <a:ext cx="6582877" cy="6933634"/>
          </a:xfrm>
        </p:spPr>
        <p:txBody>
          <a:bodyPr anchor="t"/>
          <a:lstStyle>
            <a:lvl1pPr marL="0" indent="0">
              <a:buNone/>
              <a:defRPr sz="4550"/>
            </a:lvl1pPr>
            <a:lvl2pPr marL="650138" indent="0">
              <a:buNone/>
              <a:defRPr sz="3982"/>
            </a:lvl2pPr>
            <a:lvl3pPr marL="1300277" indent="0">
              <a:buNone/>
              <a:defRPr sz="3413"/>
            </a:lvl3pPr>
            <a:lvl4pPr marL="1950415" indent="0">
              <a:buNone/>
              <a:defRPr sz="2844"/>
            </a:lvl4pPr>
            <a:lvl5pPr marL="2600554" indent="0">
              <a:buNone/>
              <a:defRPr sz="2844"/>
            </a:lvl5pPr>
            <a:lvl6pPr marL="3250692" indent="0">
              <a:buNone/>
              <a:defRPr sz="2844"/>
            </a:lvl6pPr>
            <a:lvl7pPr marL="3900830" indent="0">
              <a:buNone/>
              <a:defRPr sz="2844"/>
            </a:lvl7pPr>
            <a:lvl8pPr marL="4550969" indent="0">
              <a:buNone/>
              <a:defRPr sz="2844"/>
            </a:lvl8pPr>
            <a:lvl9pPr marL="5201107" indent="0">
              <a:buNone/>
              <a:defRPr sz="28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664" y="2927032"/>
            <a:ext cx="4193875" cy="5422690"/>
          </a:xfrm>
        </p:spPr>
        <p:txBody>
          <a:bodyPr/>
          <a:lstStyle>
            <a:lvl1pPr marL="0" indent="0">
              <a:buNone/>
              <a:defRPr sz="2275"/>
            </a:lvl1pPr>
            <a:lvl2pPr marL="650138" indent="0">
              <a:buNone/>
              <a:defRPr sz="1991"/>
            </a:lvl2pPr>
            <a:lvl3pPr marL="1300277" indent="0">
              <a:buNone/>
              <a:defRPr sz="1706"/>
            </a:lvl3pPr>
            <a:lvl4pPr marL="1950415" indent="0">
              <a:buNone/>
              <a:defRPr sz="1422"/>
            </a:lvl4pPr>
            <a:lvl5pPr marL="2600554" indent="0">
              <a:buNone/>
              <a:defRPr sz="1422"/>
            </a:lvl5pPr>
            <a:lvl6pPr marL="3250692" indent="0">
              <a:buNone/>
              <a:defRPr sz="1422"/>
            </a:lvl6pPr>
            <a:lvl7pPr marL="3900830" indent="0">
              <a:buNone/>
              <a:defRPr sz="1422"/>
            </a:lvl7pPr>
            <a:lvl8pPr marL="4550969" indent="0">
              <a:buNone/>
              <a:defRPr sz="1422"/>
            </a:lvl8pPr>
            <a:lvl9pPr marL="5201107" indent="0">
              <a:buNone/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38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971" y="519460"/>
            <a:ext cx="11215271" cy="1885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971" y="2597290"/>
            <a:ext cx="11215271" cy="6190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971" y="9043087"/>
            <a:ext cx="2925723" cy="519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9038-2516-5747-AF40-9AB8D82D9CE2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7315" y="9043087"/>
            <a:ext cx="4388584" cy="519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3519" y="9043087"/>
            <a:ext cx="2925723" cy="519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F8309-9B21-D84A-A44A-682E3247B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0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00277" rtl="0" eaLnBrk="1" latinLnBrk="0" hangingPunct="1">
        <a:lnSpc>
          <a:spcPct val="90000"/>
        </a:lnSpc>
        <a:spcBef>
          <a:spcPct val="0"/>
        </a:spcBef>
        <a:buNone/>
        <a:defRPr sz="62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069" indent="-325069" algn="l" defTabSz="1300277" rtl="0" eaLnBrk="1" latinLnBrk="0" hangingPunct="1">
        <a:lnSpc>
          <a:spcPct val="90000"/>
        </a:lnSpc>
        <a:spcBef>
          <a:spcPts val="1422"/>
        </a:spcBef>
        <a:buFont typeface="Arial" panose="020B0604020202020204" pitchFamily="34" charset="0"/>
        <a:buChar char="•"/>
        <a:defRPr sz="3982" kern="1200">
          <a:solidFill>
            <a:schemeClr val="tx1"/>
          </a:solidFill>
          <a:latin typeface="+mn-lt"/>
          <a:ea typeface="+mn-ea"/>
          <a:cs typeface="+mn-cs"/>
        </a:defRPr>
      </a:lvl1pPr>
      <a:lvl2pPr marL="975208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3413" kern="1200">
          <a:solidFill>
            <a:schemeClr val="tx1"/>
          </a:solidFill>
          <a:latin typeface="+mn-lt"/>
          <a:ea typeface="+mn-ea"/>
          <a:cs typeface="+mn-cs"/>
        </a:defRPr>
      </a:lvl2pPr>
      <a:lvl3pPr marL="1625346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3pPr>
      <a:lvl4pPr marL="2275484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925623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575761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5900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038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176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138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277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415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554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0692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0830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0969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107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927AC1E1-33A5-7346-88C6-09E8F559B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056"/>
            <a:ext cx="13011451" cy="9752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448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Swank</dc:creator>
  <cp:lastModifiedBy>Matt Swank</cp:lastModifiedBy>
  <cp:revision>2</cp:revision>
  <dcterms:created xsi:type="dcterms:W3CDTF">2022-01-27T13:13:24Z</dcterms:created>
  <dcterms:modified xsi:type="dcterms:W3CDTF">2022-01-27T16:50:00Z</dcterms:modified>
</cp:coreProperties>
</file>