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10158413" cy="76168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>
        <p:scale>
          <a:sx n="105" d="100"/>
          <a:sy n="105" d="100"/>
        </p:scale>
        <p:origin x="205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881" y="1246550"/>
            <a:ext cx="8634651" cy="2651784"/>
          </a:xfrm>
        </p:spPr>
        <p:txBody>
          <a:bodyPr anchor="b"/>
          <a:lstStyle>
            <a:lvl1pPr algn="ctr">
              <a:defRPr sz="66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9802" y="4000597"/>
            <a:ext cx="7618810" cy="1838969"/>
          </a:xfrm>
        </p:spPr>
        <p:txBody>
          <a:bodyPr/>
          <a:lstStyle>
            <a:lvl1pPr marL="0" indent="0" algn="ctr">
              <a:buNone/>
              <a:defRPr sz="2665"/>
            </a:lvl1pPr>
            <a:lvl2pPr marL="507766" indent="0" algn="ctr">
              <a:buNone/>
              <a:defRPr sz="2221"/>
            </a:lvl2pPr>
            <a:lvl3pPr marL="1015533" indent="0" algn="ctr">
              <a:buNone/>
              <a:defRPr sz="1999"/>
            </a:lvl3pPr>
            <a:lvl4pPr marL="1523299" indent="0" algn="ctr">
              <a:buNone/>
              <a:defRPr sz="1777"/>
            </a:lvl4pPr>
            <a:lvl5pPr marL="2031065" indent="0" algn="ctr">
              <a:buNone/>
              <a:defRPr sz="1777"/>
            </a:lvl5pPr>
            <a:lvl6pPr marL="2538832" indent="0" algn="ctr">
              <a:buNone/>
              <a:defRPr sz="1777"/>
            </a:lvl6pPr>
            <a:lvl7pPr marL="3046598" indent="0" algn="ctr">
              <a:buNone/>
              <a:defRPr sz="1777"/>
            </a:lvl7pPr>
            <a:lvl8pPr marL="3554364" indent="0" algn="ctr">
              <a:buNone/>
              <a:defRPr sz="1777"/>
            </a:lvl8pPr>
            <a:lvl9pPr marL="4062131" indent="0" algn="ctr">
              <a:buNone/>
              <a:defRPr sz="17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28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89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9615" y="405525"/>
            <a:ext cx="2190408" cy="645490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8392" y="405525"/>
            <a:ext cx="6444243" cy="64549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5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8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101" y="1898919"/>
            <a:ext cx="8761631" cy="3168387"/>
          </a:xfrm>
        </p:spPr>
        <p:txBody>
          <a:bodyPr anchor="b"/>
          <a:lstStyle>
            <a:lvl1pPr>
              <a:defRPr sz="666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101" y="5097280"/>
            <a:ext cx="8761631" cy="1666180"/>
          </a:xfrm>
        </p:spPr>
        <p:txBody>
          <a:bodyPr/>
          <a:lstStyle>
            <a:lvl1pPr marL="0" indent="0">
              <a:buNone/>
              <a:defRPr sz="2665">
                <a:solidFill>
                  <a:schemeClr val="tx1"/>
                </a:solidFill>
              </a:defRPr>
            </a:lvl1pPr>
            <a:lvl2pPr marL="507766" indent="0">
              <a:buNone/>
              <a:defRPr sz="2221">
                <a:solidFill>
                  <a:schemeClr val="tx1">
                    <a:tint val="75000"/>
                  </a:schemeClr>
                </a:solidFill>
              </a:defRPr>
            </a:lvl2pPr>
            <a:lvl3pPr marL="101553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3pPr>
            <a:lvl4pPr marL="1523299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4pPr>
            <a:lvl5pPr marL="2031065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5pPr>
            <a:lvl6pPr marL="2538832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6pPr>
            <a:lvl7pPr marL="3046598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7pPr>
            <a:lvl8pPr marL="3554364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8pPr>
            <a:lvl9pPr marL="4062131" indent="0">
              <a:buNone/>
              <a:defRPr sz="17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423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391" y="2027627"/>
            <a:ext cx="4317326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2696" y="2027627"/>
            <a:ext cx="4317326" cy="48328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0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405527"/>
            <a:ext cx="8761631" cy="14722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715" y="1867181"/>
            <a:ext cx="4297484" cy="915076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766" indent="0">
              <a:buNone/>
              <a:defRPr sz="2221" b="1"/>
            </a:lvl2pPr>
            <a:lvl3pPr marL="1015533" indent="0">
              <a:buNone/>
              <a:defRPr sz="1999" b="1"/>
            </a:lvl3pPr>
            <a:lvl4pPr marL="1523299" indent="0">
              <a:buNone/>
              <a:defRPr sz="1777" b="1"/>
            </a:lvl4pPr>
            <a:lvl5pPr marL="2031065" indent="0">
              <a:buNone/>
              <a:defRPr sz="1777" b="1"/>
            </a:lvl5pPr>
            <a:lvl6pPr marL="2538832" indent="0">
              <a:buNone/>
              <a:defRPr sz="1777" b="1"/>
            </a:lvl6pPr>
            <a:lvl7pPr marL="3046598" indent="0">
              <a:buNone/>
              <a:defRPr sz="1777" b="1"/>
            </a:lvl7pPr>
            <a:lvl8pPr marL="3554364" indent="0">
              <a:buNone/>
              <a:defRPr sz="1777" b="1"/>
            </a:lvl8pPr>
            <a:lvl9pPr marL="4062131" indent="0">
              <a:buNone/>
              <a:defRPr sz="17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715" y="2782257"/>
            <a:ext cx="4297484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2697" y="1867181"/>
            <a:ext cx="4318649" cy="915076"/>
          </a:xfrm>
        </p:spPr>
        <p:txBody>
          <a:bodyPr anchor="b"/>
          <a:lstStyle>
            <a:lvl1pPr marL="0" indent="0">
              <a:buNone/>
              <a:defRPr sz="2665" b="1"/>
            </a:lvl1pPr>
            <a:lvl2pPr marL="507766" indent="0">
              <a:buNone/>
              <a:defRPr sz="2221" b="1"/>
            </a:lvl2pPr>
            <a:lvl3pPr marL="1015533" indent="0">
              <a:buNone/>
              <a:defRPr sz="1999" b="1"/>
            </a:lvl3pPr>
            <a:lvl4pPr marL="1523299" indent="0">
              <a:buNone/>
              <a:defRPr sz="1777" b="1"/>
            </a:lvl4pPr>
            <a:lvl5pPr marL="2031065" indent="0">
              <a:buNone/>
              <a:defRPr sz="1777" b="1"/>
            </a:lvl5pPr>
            <a:lvl6pPr marL="2538832" indent="0">
              <a:buNone/>
              <a:defRPr sz="1777" b="1"/>
            </a:lvl6pPr>
            <a:lvl7pPr marL="3046598" indent="0">
              <a:buNone/>
              <a:defRPr sz="1777" b="1"/>
            </a:lvl7pPr>
            <a:lvl8pPr marL="3554364" indent="0">
              <a:buNone/>
              <a:defRPr sz="1777" b="1"/>
            </a:lvl8pPr>
            <a:lvl9pPr marL="4062131" indent="0">
              <a:buNone/>
              <a:defRPr sz="17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2697" y="2782257"/>
            <a:ext cx="4318649" cy="4092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76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3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07788"/>
            <a:ext cx="3276353" cy="1777259"/>
          </a:xfrm>
        </p:spPr>
        <p:txBody>
          <a:bodyPr anchor="b"/>
          <a:lstStyle>
            <a:lvl1pPr>
              <a:defRPr sz="3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648" y="1096683"/>
            <a:ext cx="5142697" cy="5412883"/>
          </a:xfrm>
        </p:spPr>
        <p:txBody>
          <a:bodyPr/>
          <a:lstStyle>
            <a:lvl1pPr>
              <a:defRPr sz="3554"/>
            </a:lvl1pPr>
            <a:lvl2pPr>
              <a:defRPr sz="3110"/>
            </a:lvl2pPr>
            <a:lvl3pPr>
              <a:defRPr sz="2665"/>
            </a:lvl3pPr>
            <a:lvl4pPr>
              <a:defRPr sz="2221"/>
            </a:lvl4pPr>
            <a:lvl5pPr>
              <a:defRPr sz="2221"/>
            </a:lvl5pPr>
            <a:lvl6pPr>
              <a:defRPr sz="2221"/>
            </a:lvl6pPr>
            <a:lvl7pPr>
              <a:defRPr sz="2221"/>
            </a:lvl7pPr>
            <a:lvl8pPr>
              <a:defRPr sz="2221"/>
            </a:lvl8pPr>
            <a:lvl9pPr>
              <a:defRPr sz="222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2285048"/>
            <a:ext cx="3276353" cy="4233333"/>
          </a:xfrm>
        </p:spPr>
        <p:txBody>
          <a:bodyPr/>
          <a:lstStyle>
            <a:lvl1pPr marL="0" indent="0">
              <a:buNone/>
              <a:defRPr sz="1777"/>
            </a:lvl1pPr>
            <a:lvl2pPr marL="507766" indent="0">
              <a:buNone/>
              <a:defRPr sz="1555"/>
            </a:lvl2pPr>
            <a:lvl3pPr marL="1015533" indent="0">
              <a:buNone/>
              <a:defRPr sz="1333"/>
            </a:lvl3pPr>
            <a:lvl4pPr marL="1523299" indent="0">
              <a:buNone/>
              <a:defRPr sz="1111"/>
            </a:lvl4pPr>
            <a:lvl5pPr marL="2031065" indent="0">
              <a:buNone/>
              <a:defRPr sz="1111"/>
            </a:lvl5pPr>
            <a:lvl6pPr marL="2538832" indent="0">
              <a:buNone/>
              <a:defRPr sz="1111"/>
            </a:lvl6pPr>
            <a:lvl7pPr marL="3046598" indent="0">
              <a:buNone/>
              <a:defRPr sz="1111"/>
            </a:lvl7pPr>
            <a:lvl8pPr marL="3554364" indent="0">
              <a:buNone/>
              <a:defRPr sz="1111"/>
            </a:lvl8pPr>
            <a:lvl9pPr marL="4062131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4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714" y="507788"/>
            <a:ext cx="3276353" cy="1777259"/>
          </a:xfrm>
        </p:spPr>
        <p:txBody>
          <a:bodyPr anchor="b"/>
          <a:lstStyle>
            <a:lvl1pPr>
              <a:defRPr sz="355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18648" y="1096683"/>
            <a:ext cx="5142697" cy="5412883"/>
          </a:xfrm>
        </p:spPr>
        <p:txBody>
          <a:bodyPr anchor="t"/>
          <a:lstStyle>
            <a:lvl1pPr marL="0" indent="0">
              <a:buNone/>
              <a:defRPr sz="3554"/>
            </a:lvl1pPr>
            <a:lvl2pPr marL="507766" indent="0">
              <a:buNone/>
              <a:defRPr sz="3110"/>
            </a:lvl2pPr>
            <a:lvl3pPr marL="1015533" indent="0">
              <a:buNone/>
              <a:defRPr sz="2665"/>
            </a:lvl3pPr>
            <a:lvl4pPr marL="1523299" indent="0">
              <a:buNone/>
              <a:defRPr sz="2221"/>
            </a:lvl4pPr>
            <a:lvl5pPr marL="2031065" indent="0">
              <a:buNone/>
              <a:defRPr sz="2221"/>
            </a:lvl5pPr>
            <a:lvl6pPr marL="2538832" indent="0">
              <a:buNone/>
              <a:defRPr sz="2221"/>
            </a:lvl6pPr>
            <a:lvl7pPr marL="3046598" indent="0">
              <a:buNone/>
              <a:defRPr sz="2221"/>
            </a:lvl7pPr>
            <a:lvl8pPr marL="3554364" indent="0">
              <a:buNone/>
              <a:defRPr sz="2221"/>
            </a:lvl8pPr>
            <a:lvl9pPr marL="4062131" indent="0">
              <a:buNone/>
              <a:defRPr sz="2221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9714" y="2285048"/>
            <a:ext cx="3276353" cy="4233333"/>
          </a:xfrm>
        </p:spPr>
        <p:txBody>
          <a:bodyPr/>
          <a:lstStyle>
            <a:lvl1pPr marL="0" indent="0">
              <a:buNone/>
              <a:defRPr sz="1777"/>
            </a:lvl1pPr>
            <a:lvl2pPr marL="507766" indent="0">
              <a:buNone/>
              <a:defRPr sz="1555"/>
            </a:lvl2pPr>
            <a:lvl3pPr marL="1015533" indent="0">
              <a:buNone/>
              <a:defRPr sz="1333"/>
            </a:lvl3pPr>
            <a:lvl4pPr marL="1523299" indent="0">
              <a:buNone/>
              <a:defRPr sz="1111"/>
            </a:lvl4pPr>
            <a:lvl5pPr marL="2031065" indent="0">
              <a:buNone/>
              <a:defRPr sz="1111"/>
            </a:lvl5pPr>
            <a:lvl6pPr marL="2538832" indent="0">
              <a:buNone/>
              <a:defRPr sz="1111"/>
            </a:lvl6pPr>
            <a:lvl7pPr marL="3046598" indent="0">
              <a:buNone/>
              <a:defRPr sz="1111"/>
            </a:lvl7pPr>
            <a:lvl8pPr marL="3554364" indent="0">
              <a:buNone/>
              <a:defRPr sz="1111"/>
            </a:lvl8pPr>
            <a:lvl9pPr marL="4062131" indent="0">
              <a:buNone/>
              <a:defRPr sz="11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45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8391" y="405527"/>
            <a:ext cx="8761631" cy="14722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391" y="2027627"/>
            <a:ext cx="8761631" cy="48328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8391" y="7059670"/>
            <a:ext cx="2285643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F69038-2516-5747-AF40-9AB8D82D9CE2}" type="datetimeFigureOut">
              <a:rPr lang="en-US" smtClean="0"/>
              <a:t>1/27/22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64975" y="7059670"/>
            <a:ext cx="3428464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74379" y="7059670"/>
            <a:ext cx="2285643" cy="405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F8309-9B21-D84A-A44A-682E3247B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78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015533" rtl="0" eaLnBrk="1" latinLnBrk="0" hangingPunct="1">
        <a:lnSpc>
          <a:spcPct val="90000"/>
        </a:lnSpc>
        <a:spcBef>
          <a:spcPct val="0"/>
        </a:spcBef>
        <a:buNone/>
        <a:defRPr sz="48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3883" indent="-253883" algn="l" defTabSz="1015533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3110" kern="1200">
          <a:solidFill>
            <a:schemeClr val="tx1"/>
          </a:solidFill>
          <a:latin typeface="+mn-lt"/>
          <a:ea typeface="+mn-ea"/>
          <a:cs typeface="+mn-cs"/>
        </a:defRPr>
      </a:lvl1pPr>
      <a:lvl2pPr marL="761649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2pPr>
      <a:lvl3pPr marL="1269416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2221" kern="1200">
          <a:solidFill>
            <a:schemeClr val="tx1"/>
          </a:solidFill>
          <a:latin typeface="+mn-lt"/>
          <a:ea typeface="+mn-ea"/>
          <a:cs typeface="+mn-cs"/>
        </a:defRPr>
      </a:lvl3pPr>
      <a:lvl4pPr marL="1777182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284948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792715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300481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808247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316014" indent="-253883" algn="l" defTabSz="1015533" rtl="0" eaLnBrk="1" latinLnBrk="0" hangingPunct="1">
        <a:lnSpc>
          <a:spcPct val="90000"/>
        </a:lnSpc>
        <a:spcBef>
          <a:spcPts val="555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1pPr>
      <a:lvl2pPr marL="507766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2pPr>
      <a:lvl3pPr marL="1015533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23299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4pPr>
      <a:lvl5pPr marL="2031065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5pPr>
      <a:lvl6pPr marL="2538832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3046598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554364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4062131" algn="l" defTabSz="1015533" rtl="0" eaLnBrk="1" latinLnBrk="0" hangingPunct="1"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269" y="0"/>
            <a:ext cx="10155873" cy="76168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" name="Picture 2" descr="Graphical user interface, application&#10;&#10;Description automatically generated with medium confidence">
            <a:extLst>
              <a:ext uri="{FF2B5EF4-FFF2-40B4-BE49-F238E27FC236}">
                <a16:creationId xmlns:a16="http://schemas.microsoft.com/office/drawing/2014/main" id="{31328095-8CCD-1C41-AA77-19E60EDBB3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45"/>
          <a:stretch/>
        </p:blipFill>
        <p:spPr>
          <a:xfrm>
            <a:off x="0" y="1423"/>
            <a:ext cx="10170135" cy="761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4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6</cp:revision>
  <dcterms:created xsi:type="dcterms:W3CDTF">2022-01-27T13:13:24Z</dcterms:created>
  <dcterms:modified xsi:type="dcterms:W3CDTF">2022-01-27T16:57:51Z</dcterms:modified>
</cp:coreProperties>
</file>