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10" d="100"/>
          <a:sy n="110" d="100"/>
        </p:scale>
        <p:origin x="896" y="-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1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3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5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4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3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27AC1E1-33A5-7346-88C6-09E8F559B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056"/>
            <a:ext cx="13011451" cy="97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2</cp:revision>
  <dcterms:created xsi:type="dcterms:W3CDTF">2022-01-27T13:13:24Z</dcterms:created>
  <dcterms:modified xsi:type="dcterms:W3CDTF">2022-01-27T16:50:00Z</dcterms:modified>
</cp:coreProperties>
</file>