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50" d="100"/>
          <a:sy n="50" d="100"/>
        </p:scale>
        <p:origin x="29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BBFF1FF1-5E28-C04A-89AC-62D8E31F9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1587"/>
            <a:ext cx="15240000" cy="15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4</cp:revision>
  <dcterms:created xsi:type="dcterms:W3CDTF">2021-10-26T18:36:46Z</dcterms:created>
  <dcterms:modified xsi:type="dcterms:W3CDTF">2021-10-28T15:25:39Z</dcterms:modified>
</cp:coreProperties>
</file>