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3716000" cy="24387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34" d="100"/>
          <a:sy n="34" d="100"/>
        </p:scale>
        <p:origin x="394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1144"/>
            <a:ext cx="11658600" cy="849035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8914"/>
            <a:ext cx="10287000" cy="5887920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3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2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391"/>
            <a:ext cx="2957513" cy="206670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391"/>
            <a:ext cx="8701088" cy="206670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6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0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9865"/>
            <a:ext cx="11830050" cy="1014438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20221"/>
            <a:ext cx="11830050" cy="5334693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4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1956"/>
            <a:ext cx="5829300" cy="1547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1956"/>
            <a:ext cx="5829300" cy="1547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5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396"/>
            <a:ext cx="11830050" cy="47137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8247"/>
            <a:ext cx="5802510" cy="292984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8093"/>
            <a:ext cx="5802510" cy="1310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8247"/>
            <a:ext cx="5831087" cy="292984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8093"/>
            <a:ext cx="5831087" cy="1310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3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6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812"/>
            <a:ext cx="4423767" cy="569034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1307"/>
            <a:ext cx="6943725" cy="1733070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6152"/>
            <a:ext cx="4423767" cy="1355407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1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812"/>
            <a:ext cx="4423767" cy="569034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1307"/>
            <a:ext cx="6943725" cy="17330701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6152"/>
            <a:ext cx="4423767" cy="1355407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6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396"/>
            <a:ext cx="11830050" cy="471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1956"/>
            <a:ext cx="11830050" cy="15473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603304"/>
            <a:ext cx="308610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603304"/>
            <a:ext cx="462915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603304"/>
            <a:ext cx="308610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7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B32CF78C-EA3E-D94D-AFCD-BEB711A6B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7"/>
            <a:ext cx="13716000" cy="243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309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5</cp:revision>
  <dcterms:created xsi:type="dcterms:W3CDTF">2021-10-26T18:36:46Z</dcterms:created>
  <dcterms:modified xsi:type="dcterms:W3CDTF">2021-10-28T15:24:21Z</dcterms:modified>
</cp:coreProperties>
</file>