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15243175" cy="15243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3F7C16-A20C-4316-B4ED-79E26C66AB68}" v="2" dt="2022-03-10T17:29:07.9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>
        <p:scale>
          <a:sx n="80" d="100"/>
          <a:sy n="80" d="100"/>
        </p:scale>
        <p:origin x="15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0098F-9C11-3447-A256-B4939F650838}" type="datetimeFigureOut">
              <a:rPr lang="en-US" smtClean="0"/>
              <a:t>6/14/22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7AC33-3F08-8849-ACBF-FD18F4831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146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F7AC33-3F08-8849-ACBF-FD18F48313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50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238" y="2494660"/>
            <a:ext cx="12956699" cy="5306883"/>
          </a:xfrm>
        </p:spPr>
        <p:txBody>
          <a:bodyPr anchor="b"/>
          <a:lstStyle>
            <a:lvl1pPr algn="ctr">
              <a:defRPr sz="100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397" y="8006196"/>
            <a:ext cx="11432381" cy="3680238"/>
          </a:xfrm>
        </p:spPr>
        <p:txBody>
          <a:bodyPr/>
          <a:lstStyle>
            <a:lvl1pPr marL="0" indent="0" algn="ctr">
              <a:buNone/>
              <a:defRPr sz="4001"/>
            </a:lvl1pPr>
            <a:lvl2pPr marL="762152" indent="0" algn="ctr">
              <a:buNone/>
              <a:defRPr sz="3334"/>
            </a:lvl2pPr>
            <a:lvl3pPr marL="1524305" indent="0" algn="ctr">
              <a:buNone/>
              <a:defRPr sz="3001"/>
            </a:lvl3pPr>
            <a:lvl4pPr marL="2286457" indent="0" algn="ctr">
              <a:buNone/>
              <a:defRPr sz="2667"/>
            </a:lvl4pPr>
            <a:lvl5pPr marL="3048610" indent="0" algn="ctr">
              <a:buNone/>
              <a:defRPr sz="2667"/>
            </a:lvl5pPr>
            <a:lvl6pPr marL="3810762" indent="0" algn="ctr">
              <a:buNone/>
              <a:defRPr sz="2667"/>
            </a:lvl6pPr>
            <a:lvl7pPr marL="4572914" indent="0" algn="ctr">
              <a:buNone/>
              <a:defRPr sz="2667"/>
            </a:lvl7pPr>
            <a:lvl8pPr marL="5335067" indent="0" algn="ctr">
              <a:buNone/>
              <a:defRPr sz="2667"/>
            </a:lvl8pPr>
            <a:lvl9pPr marL="6097219" indent="0" algn="ctr">
              <a:buNone/>
              <a:defRPr sz="26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1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82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8398" y="811558"/>
            <a:ext cx="3286810" cy="129178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969" y="811558"/>
            <a:ext cx="9669889" cy="129178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5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4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030" y="3800213"/>
            <a:ext cx="13147238" cy="6340736"/>
          </a:xfrm>
        </p:spPr>
        <p:txBody>
          <a:bodyPr anchor="b"/>
          <a:lstStyle>
            <a:lvl1pPr>
              <a:defRPr sz="100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030" y="10200935"/>
            <a:ext cx="13147238" cy="3334443"/>
          </a:xfrm>
        </p:spPr>
        <p:txBody>
          <a:bodyPr/>
          <a:lstStyle>
            <a:lvl1pPr marL="0" indent="0">
              <a:buNone/>
              <a:defRPr sz="4001">
                <a:solidFill>
                  <a:schemeClr val="tx1"/>
                </a:solidFill>
              </a:defRPr>
            </a:lvl1pPr>
            <a:lvl2pPr marL="762152" indent="0">
              <a:buNone/>
              <a:defRPr sz="3334">
                <a:solidFill>
                  <a:schemeClr val="tx1">
                    <a:tint val="75000"/>
                  </a:schemeClr>
                </a:solidFill>
              </a:defRPr>
            </a:lvl2pPr>
            <a:lvl3pPr marL="1524305" indent="0">
              <a:buNone/>
              <a:defRPr sz="3001">
                <a:solidFill>
                  <a:schemeClr val="tx1">
                    <a:tint val="75000"/>
                  </a:schemeClr>
                </a:solidFill>
              </a:defRPr>
            </a:lvl3pPr>
            <a:lvl4pPr marL="2286457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4pPr>
            <a:lvl5pPr marL="304861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5pPr>
            <a:lvl6pPr marL="3810762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4572914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5335067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6097219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4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968" y="4057789"/>
            <a:ext cx="6478349" cy="9671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6858" y="4057789"/>
            <a:ext cx="6478349" cy="9671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63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811561"/>
            <a:ext cx="13147238" cy="29463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955" y="3736696"/>
            <a:ext cx="6448577" cy="1831297"/>
          </a:xfrm>
        </p:spPr>
        <p:txBody>
          <a:bodyPr anchor="b"/>
          <a:lstStyle>
            <a:lvl1pPr marL="0" indent="0">
              <a:buNone/>
              <a:defRPr sz="4001" b="1"/>
            </a:lvl1pPr>
            <a:lvl2pPr marL="762152" indent="0">
              <a:buNone/>
              <a:defRPr sz="3334" b="1"/>
            </a:lvl2pPr>
            <a:lvl3pPr marL="1524305" indent="0">
              <a:buNone/>
              <a:defRPr sz="3001" b="1"/>
            </a:lvl3pPr>
            <a:lvl4pPr marL="2286457" indent="0">
              <a:buNone/>
              <a:defRPr sz="2667" b="1"/>
            </a:lvl4pPr>
            <a:lvl5pPr marL="3048610" indent="0">
              <a:buNone/>
              <a:defRPr sz="2667" b="1"/>
            </a:lvl5pPr>
            <a:lvl6pPr marL="3810762" indent="0">
              <a:buNone/>
              <a:defRPr sz="2667" b="1"/>
            </a:lvl6pPr>
            <a:lvl7pPr marL="4572914" indent="0">
              <a:buNone/>
              <a:defRPr sz="2667" b="1"/>
            </a:lvl7pPr>
            <a:lvl8pPr marL="5335067" indent="0">
              <a:buNone/>
              <a:defRPr sz="2667" b="1"/>
            </a:lvl8pPr>
            <a:lvl9pPr marL="6097219" indent="0">
              <a:buNone/>
              <a:defRPr sz="2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955" y="5567993"/>
            <a:ext cx="6448577" cy="8189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6858" y="3736696"/>
            <a:ext cx="6480335" cy="1831297"/>
          </a:xfrm>
        </p:spPr>
        <p:txBody>
          <a:bodyPr anchor="b"/>
          <a:lstStyle>
            <a:lvl1pPr marL="0" indent="0">
              <a:buNone/>
              <a:defRPr sz="4001" b="1"/>
            </a:lvl1pPr>
            <a:lvl2pPr marL="762152" indent="0">
              <a:buNone/>
              <a:defRPr sz="3334" b="1"/>
            </a:lvl2pPr>
            <a:lvl3pPr marL="1524305" indent="0">
              <a:buNone/>
              <a:defRPr sz="3001" b="1"/>
            </a:lvl3pPr>
            <a:lvl4pPr marL="2286457" indent="0">
              <a:buNone/>
              <a:defRPr sz="2667" b="1"/>
            </a:lvl4pPr>
            <a:lvl5pPr marL="3048610" indent="0">
              <a:buNone/>
              <a:defRPr sz="2667" b="1"/>
            </a:lvl5pPr>
            <a:lvl6pPr marL="3810762" indent="0">
              <a:buNone/>
              <a:defRPr sz="2667" b="1"/>
            </a:lvl6pPr>
            <a:lvl7pPr marL="4572914" indent="0">
              <a:buNone/>
              <a:defRPr sz="2667" b="1"/>
            </a:lvl7pPr>
            <a:lvl8pPr marL="5335067" indent="0">
              <a:buNone/>
              <a:defRPr sz="2667" b="1"/>
            </a:lvl8pPr>
            <a:lvl9pPr marL="6097219" indent="0">
              <a:buNone/>
              <a:defRPr sz="2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6858" y="5567993"/>
            <a:ext cx="6480335" cy="8189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6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0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3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1016212"/>
            <a:ext cx="4916321" cy="3556741"/>
          </a:xfrm>
        </p:spPr>
        <p:txBody>
          <a:bodyPr anchor="b"/>
          <a:lstStyle>
            <a:lvl1pPr>
              <a:defRPr sz="5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335" y="2194738"/>
            <a:ext cx="7716857" cy="10832534"/>
          </a:xfrm>
        </p:spPr>
        <p:txBody>
          <a:bodyPr/>
          <a:lstStyle>
            <a:lvl1pPr>
              <a:defRPr sz="5334"/>
            </a:lvl1pPr>
            <a:lvl2pPr>
              <a:defRPr sz="4668"/>
            </a:lvl2pPr>
            <a:lvl3pPr>
              <a:defRPr sz="4001"/>
            </a:lvl3pPr>
            <a:lvl4pPr>
              <a:defRPr sz="3334"/>
            </a:lvl4pPr>
            <a:lvl5pPr>
              <a:defRPr sz="3334"/>
            </a:lvl5pPr>
            <a:lvl6pPr>
              <a:defRPr sz="3334"/>
            </a:lvl6pPr>
            <a:lvl7pPr>
              <a:defRPr sz="3334"/>
            </a:lvl7pPr>
            <a:lvl8pPr>
              <a:defRPr sz="3334"/>
            </a:lvl8pPr>
            <a:lvl9pPr>
              <a:defRPr sz="33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4572953"/>
            <a:ext cx="4916321" cy="8471960"/>
          </a:xfrm>
        </p:spPr>
        <p:txBody>
          <a:bodyPr/>
          <a:lstStyle>
            <a:lvl1pPr marL="0" indent="0">
              <a:buNone/>
              <a:defRPr sz="2667"/>
            </a:lvl1pPr>
            <a:lvl2pPr marL="762152" indent="0">
              <a:buNone/>
              <a:defRPr sz="2334"/>
            </a:lvl2pPr>
            <a:lvl3pPr marL="1524305" indent="0">
              <a:buNone/>
              <a:defRPr sz="2000"/>
            </a:lvl3pPr>
            <a:lvl4pPr marL="2286457" indent="0">
              <a:buNone/>
              <a:defRPr sz="1667"/>
            </a:lvl4pPr>
            <a:lvl5pPr marL="3048610" indent="0">
              <a:buNone/>
              <a:defRPr sz="1667"/>
            </a:lvl5pPr>
            <a:lvl6pPr marL="3810762" indent="0">
              <a:buNone/>
              <a:defRPr sz="1667"/>
            </a:lvl6pPr>
            <a:lvl7pPr marL="4572914" indent="0">
              <a:buNone/>
              <a:defRPr sz="1667"/>
            </a:lvl7pPr>
            <a:lvl8pPr marL="5335067" indent="0">
              <a:buNone/>
              <a:defRPr sz="1667"/>
            </a:lvl8pPr>
            <a:lvl9pPr marL="6097219" indent="0">
              <a:buNone/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1016212"/>
            <a:ext cx="4916321" cy="3556741"/>
          </a:xfrm>
        </p:spPr>
        <p:txBody>
          <a:bodyPr anchor="b"/>
          <a:lstStyle>
            <a:lvl1pPr>
              <a:defRPr sz="5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335" y="2194738"/>
            <a:ext cx="7716857" cy="10832534"/>
          </a:xfrm>
        </p:spPr>
        <p:txBody>
          <a:bodyPr anchor="t"/>
          <a:lstStyle>
            <a:lvl1pPr marL="0" indent="0">
              <a:buNone/>
              <a:defRPr sz="5334"/>
            </a:lvl1pPr>
            <a:lvl2pPr marL="762152" indent="0">
              <a:buNone/>
              <a:defRPr sz="4668"/>
            </a:lvl2pPr>
            <a:lvl3pPr marL="1524305" indent="0">
              <a:buNone/>
              <a:defRPr sz="4001"/>
            </a:lvl3pPr>
            <a:lvl4pPr marL="2286457" indent="0">
              <a:buNone/>
              <a:defRPr sz="3334"/>
            </a:lvl4pPr>
            <a:lvl5pPr marL="3048610" indent="0">
              <a:buNone/>
              <a:defRPr sz="3334"/>
            </a:lvl5pPr>
            <a:lvl6pPr marL="3810762" indent="0">
              <a:buNone/>
              <a:defRPr sz="3334"/>
            </a:lvl6pPr>
            <a:lvl7pPr marL="4572914" indent="0">
              <a:buNone/>
              <a:defRPr sz="3334"/>
            </a:lvl7pPr>
            <a:lvl8pPr marL="5335067" indent="0">
              <a:buNone/>
              <a:defRPr sz="3334"/>
            </a:lvl8pPr>
            <a:lvl9pPr marL="6097219" indent="0">
              <a:buNone/>
              <a:defRPr sz="333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4572953"/>
            <a:ext cx="4916321" cy="8471960"/>
          </a:xfrm>
        </p:spPr>
        <p:txBody>
          <a:bodyPr/>
          <a:lstStyle>
            <a:lvl1pPr marL="0" indent="0">
              <a:buNone/>
              <a:defRPr sz="2667"/>
            </a:lvl1pPr>
            <a:lvl2pPr marL="762152" indent="0">
              <a:buNone/>
              <a:defRPr sz="2334"/>
            </a:lvl2pPr>
            <a:lvl3pPr marL="1524305" indent="0">
              <a:buNone/>
              <a:defRPr sz="2000"/>
            </a:lvl3pPr>
            <a:lvl4pPr marL="2286457" indent="0">
              <a:buNone/>
              <a:defRPr sz="1667"/>
            </a:lvl4pPr>
            <a:lvl5pPr marL="3048610" indent="0">
              <a:buNone/>
              <a:defRPr sz="1667"/>
            </a:lvl5pPr>
            <a:lvl6pPr marL="3810762" indent="0">
              <a:buNone/>
              <a:defRPr sz="1667"/>
            </a:lvl6pPr>
            <a:lvl7pPr marL="4572914" indent="0">
              <a:buNone/>
              <a:defRPr sz="1667"/>
            </a:lvl7pPr>
            <a:lvl8pPr marL="5335067" indent="0">
              <a:buNone/>
              <a:defRPr sz="1667"/>
            </a:lvl8pPr>
            <a:lvl9pPr marL="6097219" indent="0">
              <a:buNone/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0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969" y="811561"/>
            <a:ext cx="13147238" cy="29463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969" y="4057789"/>
            <a:ext cx="13147238" cy="9671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14128168"/>
            <a:ext cx="3429714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A61F9-90D7-6646-B0AC-3FB2BACBA83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14128168"/>
            <a:ext cx="5144572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14128168"/>
            <a:ext cx="3429714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67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24305" rtl="0" eaLnBrk="1" latinLnBrk="0" hangingPunct="1">
        <a:lnSpc>
          <a:spcPct val="90000"/>
        </a:lnSpc>
        <a:spcBef>
          <a:spcPct val="0"/>
        </a:spcBef>
        <a:buNone/>
        <a:defRPr sz="73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076" indent="-381076" algn="l" defTabSz="1524305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sz="4668" kern="1200">
          <a:solidFill>
            <a:schemeClr val="tx1"/>
          </a:solidFill>
          <a:latin typeface="+mn-lt"/>
          <a:ea typeface="+mn-ea"/>
          <a:cs typeface="+mn-cs"/>
        </a:defRPr>
      </a:lvl1pPr>
      <a:lvl2pPr marL="1143229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4001" kern="1200">
          <a:solidFill>
            <a:schemeClr val="tx1"/>
          </a:solidFill>
          <a:latin typeface="+mn-lt"/>
          <a:ea typeface="+mn-ea"/>
          <a:cs typeface="+mn-cs"/>
        </a:defRPr>
      </a:lvl2pPr>
      <a:lvl3pPr marL="1905381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334" kern="1200">
          <a:solidFill>
            <a:schemeClr val="tx1"/>
          </a:solidFill>
          <a:latin typeface="+mn-lt"/>
          <a:ea typeface="+mn-ea"/>
          <a:cs typeface="+mn-cs"/>
        </a:defRPr>
      </a:lvl3pPr>
      <a:lvl4pPr marL="2667533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4pPr>
      <a:lvl5pPr marL="3429686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5pPr>
      <a:lvl6pPr marL="4191838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6pPr>
      <a:lvl7pPr marL="4953991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7pPr>
      <a:lvl8pPr marL="5716143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8pPr>
      <a:lvl9pPr marL="6478295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1pPr>
      <a:lvl2pPr marL="762152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2pPr>
      <a:lvl3pPr marL="1524305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3pPr>
      <a:lvl4pPr marL="2286457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4pPr>
      <a:lvl5pPr marL="3048610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5pPr>
      <a:lvl6pPr marL="3810762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6pPr>
      <a:lvl7pPr marL="4572914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7pPr>
      <a:lvl8pPr marL="5335067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8pPr>
      <a:lvl9pPr marL="6097219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0E07C7D-B738-2145-98ED-F2B17E7FC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8288" y="-3717"/>
            <a:ext cx="15283815" cy="1519958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3214D9-E074-CB4C-A065-4ECD19937AAE}"/>
              </a:ext>
            </a:extLst>
          </p:cNvPr>
          <p:cNvSpPr/>
          <p:nvPr/>
        </p:nvSpPr>
        <p:spPr>
          <a:xfrm>
            <a:off x="282631" y="120315"/>
            <a:ext cx="100433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solidFill>
                  <a:srgbClr val="FFFFFF"/>
                </a:solidFill>
                <a:latin typeface="Trade Gothic Next Cond Hv"/>
              </a:rPr>
              <a:t>Title, Date, and/or Time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212906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9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 Gothic Next Cond Hv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Swank</dc:creator>
  <cp:lastModifiedBy>Matt Swank</cp:lastModifiedBy>
  <cp:revision>12</cp:revision>
  <dcterms:created xsi:type="dcterms:W3CDTF">2021-10-26T18:36:46Z</dcterms:created>
  <dcterms:modified xsi:type="dcterms:W3CDTF">2022-06-14T13:04:27Z</dcterms:modified>
</cp:coreProperties>
</file>