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45" d="100"/>
          <a:sy n="45" d="100"/>
        </p:scale>
        <p:origin x="3464" y="-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3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6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B7618ED5-AADA-9D4A-BA11-D3824E07C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7"/>
            <a:ext cx="13716000" cy="2438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A2CC7E-0AF6-B64C-B6BD-E1A98152CF1D}"/>
              </a:ext>
            </a:extLst>
          </p:cNvPr>
          <p:cNvSpPr txBox="1"/>
          <p:nvPr/>
        </p:nvSpPr>
        <p:spPr>
          <a:xfrm>
            <a:off x="423862" y="18121841"/>
            <a:ext cx="113442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b="1" dirty="0">
                <a:solidFill>
                  <a:schemeClr val="bg1"/>
                </a:solidFill>
                <a:latin typeface="Trade Gothic Next Cond Hv" panose="020B0503040303020004" pitchFamily="34" charset="0"/>
              </a:rPr>
              <a:t>Title, Date, and/or Time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B37E0E-B2C4-E048-AE68-11413B8BC3D5}"/>
              </a:ext>
            </a:extLst>
          </p:cNvPr>
          <p:cNvSpPr/>
          <p:nvPr/>
        </p:nvSpPr>
        <p:spPr>
          <a:xfrm>
            <a:off x="423862" y="1686054"/>
            <a:ext cx="10043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FFFFFF"/>
                </a:solidFill>
                <a:latin typeface="Trade Gothic Next Cond Hv"/>
              </a:rPr>
              <a:t>Title, Date, and/or Time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Cond Hv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10</cp:revision>
  <dcterms:created xsi:type="dcterms:W3CDTF">2021-10-26T18:36:46Z</dcterms:created>
  <dcterms:modified xsi:type="dcterms:W3CDTF">2022-06-14T13:20:36Z</dcterms:modified>
</cp:coreProperties>
</file>