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5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3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3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Shape, rectangle&#10;&#10;Description automatically generated">
            <a:extLst>
              <a:ext uri="{FF2B5EF4-FFF2-40B4-BE49-F238E27FC236}">
                <a16:creationId xmlns:a16="http://schemas.microsoft.com/office/drawing/2014/main" id="{FB279E94-07BD-2D4C-89AD-A75CE788D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6852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14</cp:revision>
  <dcterms:created xsi:type="dcterms:W3CDTF">2022-01-27T18:25:40Z</dcterms:created>
  <dcterms:modified xsi:type="dcterms:W3CDTF">2022-01-28T13:26:53Z</dcterms:modified>
</cp:coreProperties>
</file>