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</p:sldIdLst>
  <p:sldSz cx="9345613" cy="5284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6" d="100"/>
          <a:sy n="136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202" y="864895"/>
            <a:ext cx="7009210" cy="1839889"/>
          </a:xfrm>
        </p:spPr>
        <p:txBody>
          <a:bodyPr anchor="b"/>
          <a:lstStyle>
            <a:lvl1pPr algn="ctr">
              <a:defRPr sz="4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202" y="2775738"/>
            <a:ext cx="7009210" cy="1275933"/>
          </a:xfrm>
        </p:spPr>
        <p:txBody>
          <a:bodyPr/>
          <a:lstStyle>
            <a:lvl1pPr marL="0" indent="0" algn="ctr">
              <a:buNone/>
              <a:defRPr sz="1840"/>
            </a:lvl1pPr>
            <a:lvl2pPr marL="350444" indent="0" algn="ctr">
              <a:buNone/>
              <a:defRPr sz="1533"/>
            </a:lvl2pPr>
            <a:lvl3pPr marL="700888" indent="0" algn="ctr">
              <a:buNone/>
              <a:defRPr sz="1380"/>
            </a:lvl3pPr>
            <a:lvl4pPr marL="1051331" indent="0" algn="ctr">
              <a:buNone/>
              <a:defRPr sz="1226"/>
            </a:lvl4pPr>
            <a:lvl5pPr marL="1401775" indent="0" algn="ctr">
              <a:buNone/>
              <a:defRPr sz="1226"/>
            </a:lvl5pPr>
            <a:lvl6pPr marL="1752219" indent="0" algn="ctr">
              <a:buNone/>
              <a:defRPr sz="1226"/>
            </a:lvl6pPr>
            <a:lvl7pPr marL="2102663" indent="0" algn="ctr">
              <a:buNone/>
              <a:defRPr sz="1226"/>
            </a:lvl7pPr>
            <a:lvl8pPr marL="2453107" indent="0" algn="ctr">
              <a:buNone/>
              <a:defRPr sz="1226"/>
            </a:lvl8pPr>
            <a:lvl9pPr marL="2803550" indent="0" algn="ctr">
              <a:buNone/>
              <a:defRPr sz="122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7954" y="281366"/>
            <a:ext cx="2015148" cy="447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511" y="281366"/>
            <a:ext cx="5928623" cy="447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1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43" y="1317528"/>
            <a:ext cx="8060591" cy="2198325"/>
          </a:xfrm>
        </p:spPr>
        <p:txBody>
          <a:bodyPr anchor="b"/>
          <a:lstStyle>
            <a:lvl1pPr>
              <a:defRPr sz="4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643" y="3536649"/>
            <a:ext cx="8060591" cy="1156047"/>
          </a:xfrm>
        </p:spPr>
        <p:txBody>
          <a:bodyPr/>
          <a:lstStyle>
            <a:lvl1pPr marL="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1pPr>
            <a:lvl2pPr marL="350444" indent="0">
              <a:buNone/>
              <a:defRPr sz="1533">
                <a:solidFill>
                  <a:schemeClr val="tx1">
                    <a:tint val="75000"/>
                  </a:schemeClr>
                </a:solidFill>
              </a:defRPr>
            </a:lvl2pPr>
            <a:lvl3pPr marL="700888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3pPr>
            <a:lvl4pPr marL="1051331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4pPr>
            <a:lvl5pPr marL="1401775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5pPr>
            <a:lvl6pPr marL="1752219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6pPr>
            <a:lvl7pPr marL="2102663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7pPr>
            <a:lvl8pPr marL="2453107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8pPr>
            <a:lvl9pPr marL="2803550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0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511" y="1406830"/>
            <a:ext cx="3971886" cy="3353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1216" y="1406830"/>
            <a:ext cx="3971886" cy="3353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8" y="281367"/>
            <a:ext cx="8060591" cy="10214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729" y="1295508"/>
            <a:ext cx="3953632" cy="634908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444" indent="0">
              <a:buNone/>
              <a:defRPr sz="1533" b="1"/>
            </a:lvl2pPr>
            <a:lvl3pPr marL="700888" indent="0">
              <a:buNone/>
              <a:defRPr sz="1380" b="1"/>
            </a:lvl3pPr>
            <a:lvl4pPr marL="1051331" indent="0">
              <a:buNone/>
              <a:defRPr sz="1226" b="1"/>
            </a:lvl4pPr>
            <a:lvl5pPr marL="1401775" indent="0">
              <a:buNone/>
              <a:defRPr sz="1226" b="1"/>
            </a:lvl5pPr>
            <a:lvl6pPr marL="1752219" indent="0">
              <a:buNone/>
              <a:defRPr sz="1226" b="1"/>
            </a:lvl6pPr>
            <a:lvl7pPr marL="2102663" indent="0">
              <a:buNone/>
              <a:defRPr sz="1226" b="1"/>
            </a:lvl7pPr>
            <a:lvl8pPr marL="2453107" indent="0">
              <a:buNone/>
              <a:defRPr sz="1226" b="1"/>
            </a:lvl8pPr>
            <a:lvl9pPr marL="2803550" indent="0">
              <a:buNone/>
              <a:defRPr sz="12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729" y="1930415"/>
            <a:ext cx="3953632" cy="283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1216" y="1295508"/>
            <a:ext cx="3973103" cy="634908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444" indent="0">
              <a:buNone/>
              <a:defRPr sz="1533" b="1"/>
            </a:lvl2pPr>
            <a:lvl3pPr marL="700888" indent="0">
              <a:buNone/>
              <a:defRPr sz="1380" b="1"/>
            </a:lvl3pPr>
            <a:lvl4pPr marL="1051331" indent="0">
              <a:buNone/>
              <a:defRPr sz="1226" b="1"/>
            </a:lvl4pPr>
            <a:lvl5pPr marL="1401775" indent="0">
              <a:buNone/>
              <a:defRPr sz="1226" b="1"/>
            </a:lvl5pPr>
            <a:lvl6pPr marL="1752219" indent="0">
              <a:buNone/>
              <a:defRPr sz="1226" b="1"/>
            </a:lvl6pPr>
            <a:lvl7pPr marL="2102663" indent="0">
              <a:buNone/>
              <a:defRPr sz="1226" b="1"/>
            </a:lvl7pPr>
            <a:lvl8pPr marL="2453107" indent="0">
              <a:buNone/>
              <a:defRPr sz="1226" b="1"/>
            </a:lvl8pPr>
            <a:lvl9pPr marL="2803550" indent="0">
              <a:buNone/>
              <a:defRPr sz="12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1216" y="1930415"/>
            <a:ext cx="3973103" cy="283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0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9" y="352319"/>
            <a:ext cx="3014203" cy="1233117"/>
          </a:xfrm>
        </p:spPr>
        <p:txBody>
          <a:bodyPr anchor="b"/>
          <a:lstStyle>
            <a:lvl1pPr>
              <a:defRPr sz="2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103" y="760912"/>
            <a:ext cx="4731217" cy="3755625"/>
          </a:xfrm>
        </p:spPr>
        <p:txBody>
          <a:bodyPr/>
          <a:lstStyle>
            <a:lvl1pPr>
              <a:defRPr sz="2453"/>
            </a:lvl1pPr>
            <a:lvl2pPr>
              <a:defRPr sz="2146"/>
            </a:lvl2pPr>
            <a:lvl3pPr>
              <a:defRPr sz="1840"/>
            </a:lvl3pPr>
            <a:lvl4pPr>
              <a:defRPr sz="1533"/>
            </a:lvl4pPr>
            <a:lvl5pPr>
              <a:defRPr sz="1533"/>
            </a:lvl5pPr>
            <a:lvl6pPr>
              <a:defRPr sz="1533"/>
            </a:lvl6pPr>
            <a:lvl7pPr>
              <a:defRPr sz="1533"/>
            </a:lvl7pPr>
            <a:lvl8pPr>
              <a:defRPr sz="1533"/>
            </a:lvl8pPr>
            <a:lvl9pPr>
              <a:defRPr sz="1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729" y="1585436"/>
            <a:ext cx="3014203" cy="2937217"/>
          </a:xfrm>
        </p:spPr>
        <p:txBody>
          <a:bodyPr/>
          <a:lstStyle>
            <a:lvl1pPr marL="0" indent="0">
              <a:buNone/>
              <a:defRPr sz="1226"/>
            </a:lvl1pPr>
            <a:lvl2pPr marL="350444" indent="0">
              <a:buNone/>
              <a:defRPr sz="1073"/>
            </a:lvl2pPr>
            <a:lvl3pPr marL="700888" indent="0">
              <a:buNone/>
              <a:defRPr sz="920"/>
            </a:lvl3pPr>
            <a:lvl4pPr marL="1051331" indent="0">
              <a:buNone/>
              <a:defRPr sz="767"/>
            </a:lvl4pPr>
            <a:lvl5pPr marL="1401775" indent="0">
              <a:buNone/>
              <a:defRPr sz="767"/>
            </a:lvl5pPr>
            <a:lvl6pPr marL="1752219" indent="0">
              <a:buNone/>
              <a:defRPr sz="767"/>
            </a:lvl6pPr>
            <a:lvl7pPr marL="2102663" indent="0">
              <a:buNone/>
              <a:defRPr sz="767"/>
            </a:lvl7pPr>
            <a:lvl8pPr marL="2453107" indent="0">
              <a:buNone/>
              <a:defRPr sz="767"/>
            </a:lvl8pPr>
            <a:lvl9pPr marL="2803550" indent="0">
              <a:buNone/>
              <a:defRPr sz="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9" y="352319"/>
            <a:ext cx="3014203" cy="1233117"/>
          </a:xfrm>
        </p:spPr>
        <p:txBody>
          <a:bodyPr anchor="b"/>
          <a:lstStyle>
            <a:lvl1pPr>
              <a:defRPr sz="2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3103" y="760912"/>
            <a:ext cx="4731217" cy="3755625"/>
          </a:xfrm>
        </p:spPr>
        <p:txBody>
          <a:bodyPr anchor="t"/>
          <a:lstStyle>
            <a:lvl1pPr marL="0" indent="0">
              <a:buNone/>
              <a:defRPr sz="2453"/>
            </a:lvl1pPr>
            <a:lvl2pPr marL="350444" indent="0">
              <a:buNone/>
              <a:defRPr sz="2146"/>
            </a:lvl2pPr>
            <a:lvl3pPr marL="700888" indent="0">
              <a:buNone/>
              <a:defRPr sz="1840"/>
            </a:lvl3pPr>
            <a:lvl4pPr marL="1051331" indent="0">
              <a:buNone/>
              <a:defRPr sz="1533"/>
            </a:lvl4pPr>
            <a:lvl5pPr marL="1401775" indent="0">
              <a:buNone/>
              <a:defRPr sz="1533"/>
            </a:lvl5pPr>
            <a:lvl6pPr marL="1752219" indent="0">
              <a:buNone/>
              <a:defRPr sz="1533"/>
            </a:lvl6pPr>
            <a:lvl7pPr marL="2102663" indent="0">
              <a:buNone/>
              <a:defRPr sz="1533"/>
            </a:lvl7pPr>
            <a:lvl8pPr marL="2453107" indent="0">
              <a:buNone/>
              <a:defRPr sz="1533"/>
            </a:lvl8pPr>
            <a:lvl9pPr marL="2803550" indent="0">
              <a:buNone/>
              <a:defRPr sz="1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729" y="1585436"/>
            <a:ext cx="3014203" cy="2937217"/>
          </a:xfrm>
        </p:spPr>
        <p:txBody>
          <a:bodyPr/>
          <a:lstStyle>
            <a:lvl1pPr marL="0" indent="0">
              <a:buNone/>
              <a:defRPr sz="1226"/>
            </a:lvl1pPr>
            <a:lvl2pPr marL="350444" indent="0">
              <a:buNone/>
              <a:defRPr sz="1073"/>
            </a:lvl2pPr>
            <a:lvl3pPr marL="700888" indent="0">
              <a:buNone/>
              <a:defRPr sz="920"/>
            </a:lvl3pPr>
            <a:lvl4pPr marL="1051331" indent="0">
              <a:buNone/>
              <a:defRPr sz="767"/>
            </a:lvl4pPr>
            <a:lvl5pPr marL="1401775" indent="0">
              <a:buNone/>
              <a:defRPr sz="767"/>
            </a:lvl5pPr>
            <a:lvl6pPr marL="1752219" indent="0">
              <a:buNone/>
              <a:defRPr sz="767"/>
            </a:lvl6pPr>
            <a:lvl7pPr marL="2102663" indent="0">
              <a:buNone/>
              <a:defRPr sz="767"/>
            </a:lvl7pPr>
            <a:lvl8pPr marL="2453107" indent="0">
              <a:buNone/>
              <a:defRPr sz="767"/>
            </a:lvl8pPr>
            <a:lvl9pPr marL="2803550" indent="0">
              <a:buNone/>
              <a:defRPr sz="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3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511" y="281367"/>
            <a:ext cx="8060591" cy="10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511" y="1406830"/>
            <a:ext cx="8060591" cy="3353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511" y="4898216"/>
            <a:ext cx="2102763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95735" y="4898216"/>
            <a:ext cx="3154144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339" y="4898216"/>
            <a:ext cx="2102763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700888" rtl="0" eaLnBrk="1" latinLnBrk="0" hangingPunct="1">
        <a:lnSpc>
          <a:spcPct val="90000"/>
        </a:lnSpc>
        <a:spcBef>
          <a:spcPct val="0"/>
        </a:spcBef>
        <a:buNone/>
        <a:defRPr sz="3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222" indent="-175222" algn="l" defTabSz="700888" rtl="0" eaLnBrk="1" latinLnBrk="0" hangingPunct="1">
        <a:lnSpc>
          <a:spcPct val="90000"/>
        </a:lnSpc>
        <a:spcBef>
          <a:spcPts val="767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1pPr>
      <a:lvl2pPr marL="525666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2pPr>
      <a:lvl3pPr marL="876110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533" kern="1200">
          <a:solidFill>
            <a:schemeClr val="tx1"/>
          </a:solidFill>
          <a:latin typeface="+mn-lt"/>
          <a:ea typeface="+mn-ea"/>
          <a:cs typeface="+mn-cs"/>
        </a:defRPr>
      </a:lvl3pPr>
      <a:lvl4pPr marL="1226553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576997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927441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277885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628329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978772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1pPr>
      <a:lvl2pPr marL="350444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700888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051331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401775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752219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102663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453107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803550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Shape, rectangle&#10;&#10;Description automatically generated">
            <a:extLst>
              <a:ext uri="{FF2B5EF4-FFF2-40B4-BE49-F238E27FC236}">
                <a16:creationId xmlns:a16="http://schemas.microsoft.com/office/drawing/2014/main" id="{80175B92-B5A2-6040-BABA-803BB12DB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2"/>
            <a:ext cx="9345613" cy="52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10</cp:revision>
  <dcterms:created xsi:type="dcterms:W3CDTF">2022-01-27T18:25:40Z</dcterms:created>
  <dcterms:modified xsi:type="dcterms:W3CDTF">2022-01-27T18:40:48Z</dcterms:modified>
</cp:coreProperties>
</file>