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3716000" cy="787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93" d="100"/>
          <a:sy n="93" d="100"/>
        </p:scale>
        <p:origin x="216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1288379"/>
            <a:ext cx="10287000" cy="2740766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134840"/>
            <a:ext cx="10287000" cy="1900677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1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7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2" y="419133"/>
            <a:ext cx="2957513" cy="66715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419133"/>
            <a:ext cx="8701088" cy="66715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3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4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1" y="1962637"/>
            <a:ext cx="11830050" cy="3274705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1" y="5268322"/>
            <a:ext cx="11830050" cy="1722090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095665"/>
            <a:ext cx="5829300" cy="4994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2095665"/>
            <a:ext cx="5829300" cy="49949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5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419134"/>
            <a:ext cx="11830050" cy="1521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2" y="1929835"/>
            <a:ext cx="5802510" cy="94578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2" y="2875618"/>
            <a:ext cx="5802510" cy="422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5" y="1929835"/>
            <a:ext cx="5831087" cy="94578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5" y="2875618"/>
            <a:ext cx="5831087" cy="422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8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1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7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24828"/>
            <a:ext cx="4423767" cy="183689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133482"/>
            <a:ext cx="6943725" cy="5594516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61724"/>
            <a:ext cx="4423767" cy="4375386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1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524828"/>
            <a:ext cx="4423767" cy="1836896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133482"/>
            <a:ext cx="6943725" cy="5594516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2361724"/>
            <a:ext cx="4423767" cy="4375386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6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419134"/>
            <a:ext cx="11830050" cy="1521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2095665"/>
            <a:ext cx="11830050" cy="499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7296561"/>
            <a:ext cx="308610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0738-DCC0-8F49-9B7F-0E25AC18AE34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7296561"/>
            <a:ext cx="462915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7296561"/>
            <a:ext cx="3086100" cy="419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B605-CD8C-EF45-B016-8DBCD7B8F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0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rectangle&#10;&#10;Description automatically generated">
            <a:extLst>
              <a:ext uri="{FF2B5EF4-FFF2-40B4-BE49-F238E27FC236}">
                <a16:creationId xmlns:a16="http://schemas.microsoft.com/office/drawing/2014/main" id="{2F9B5F6A-57AE-3146-BF82-AD04EEBEC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" y="0"/>
            <a:ext cx="13713236" cy="78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21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Publications</cp:lastModifiedBy>
  <cp:revision>3</cp:revision>
  <dcterms:created xsi:type="dcterms:W3CDTF">2022-01-27T18:25:40Z</dcterms:created>
  <dcterms:modified xsi:type="dcterms:W3CDTF">2022-01-27T18:29:37Z</dcterms:modified>
</cp:coreProperties>
</file>