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003213" cy="9756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1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6769"/>
            <a:ext cx="11052731" cy="3396803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4566"/>
            <a:ext cx="9752410" cy="235562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2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4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458"/>
            <a:ext cx="2803818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458"/>
            <a:ext cx="8248913" cy="8268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8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7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2421"/>
            <a:ext cx="11215271" cy="4058547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9363"/>
            <a:ext cx="11215271" cy="2134294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9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460"/>
            <a:ext cx="11215271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1766"/>
            <a:ext cx="5500968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3933"/>
            <a:ext cx="5500968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1766"/>
            <a:ext cx="5528059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3933"/>
            <a:ext cx="5528059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9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5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3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797"/>
            <a:ext cx="6582877" cy="6933634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8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797"/>
            <a:ext cx="6582877" cy="6933634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460"/>
            <a:ext cx="11215271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7290"/>
            <a:ext cx="11215271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43087"/>
            <a:ext cx="4388584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8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8BE85CEE-AF5C-CC40-BC5A-D411F5004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018202" cy="975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8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2</cp:revision>
  <dcterms:created xsi:type="dcterms:W3CDTF">2022-01-27T16:14:54Z</dcterms:created>
  <dcterms:modified xsi:type="dcterms:W3CDTF">2022-01-28T13:25:28Z</dcterms:modified>
</cp:coreProperties>
</file>