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</p:sldIdLst>
  <p:sldSz cx="10158413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7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1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246550"/>
            <a:ext cx="8634651" cy="2651784"/>
          </a:xfrm>
        </p:spPr>
        <p:txBody>
          <a:bodyPr anchor="b"/>
          <a:lstStyle>
            <a:lvl1pPr algn="ctr">
              <a:defRPr sz="6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4000597"/>
            <a:ext cx="7618810" cy="1838969"/>
          </a:xfrm>
        </p:spPr>
        <p:txBody>
          <a:bodyPr/>
          <a:lstStyle>
            <a:lvl1pPr marL="0" indent="0" algn="ctr">
              <a:buNone/>
              <a:defRPr sz="2665"/>
            </a:lvl1pPr>
            <a:lvl2pPr marL="507766" indent="0" algn="ctr">
              <a:buNone/>
              <a:defRPr sz="2221"/>
            </a:lvl2pPr>
            <a:lvl3pPr marL="1015533" indent="0" algn="ctr">
              <a:buNone/>
              <a:defRPr sz="1999"/>
            </a:lvl3pPr>
            <a:lvl4pPr marL="1523299" indent="0" algn="ctr">
              <a:buNone/>
              <a:defRPr sz="1777"/>
            </a:lvl4pPr>
            <a:lvl5pPr marL="2031065" indent="0" algn="ctr">
              <a:buNone/>
              <a:defRPr sz="1777"/>
            </a:lvl5pPr>
            <a:lvl6pPr marL="2538832" indent="0" algn="ctr">
              <a:buNone/>
              <a:defRPr sz="1777"/>
            </a:lvl6pPr>
            <a:lvl7pPr marL="3046598" indent="0" algn="ctr">
              <a:buNone/>
              <a:defRPr sz="1777"/>
            </a:lvl7pPr>
            <a:lvl8pPr marL="3554364" indent="0" algn="ctr">
              <a:buNone/>
              <a:defRPr sz="1777"/>
            </a:lvl8pPr>
            <a:lvl9pPr marL="4062131" indent="0" algn="ctr">
              <a:buNone/>
              <a:defRPr sz="17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1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405525"/>
            <a:ext cx="2190408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405525"/>
            <a:ext cx="6444243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9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8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1898919"/>
            <a:ext cx="8761631" cy="3168387"/>
          </a:xfrm>
        </p:spPr>
        <p:txBody>
          <a:bodyPr anchor="b"/>
          <a:lstStyle>
            <a:lvl1pPr>
              <a:defRPr sz="6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5097280"/>
            <a:ext cx="8761631" cy="1666180"/>
          </a:xfrm>
        </p:spPr>
        <p:txBody>
          <a:bodyPr/>
          <a:lstStyle>
            <a:lvl1pPr marL="0" indent="0">
              <a:buNone/>
              <a:defRPr sz="2665">
                <a:solidFill>
                  <a:schemeClr val="tx1"/>
                </a:solidFill>
              </a:defRPr>
            </a:lvl1pPr>
            <a:lvl2pPr marL="507766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2pPr>
            <a:lvl3pPr marL="101553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3pPr>
            <a:lvl4pPr marL="1523299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065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8832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659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436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213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9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2027627"/>
            <a:ext cx="43173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2027627"/>
            <a:ext cx="43173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405527"/>
            <a:ext cx="8761631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867181"/>
            <a:ext cx="4297484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782257"/>
            <a:ext cx="4297484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1867181"/>
            <a:ext cx="4318649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2782257"/>
            <a:ext cx="4318649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7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07788"/>
            <a:ext cx="327635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1096683"/>
            <a:ext cx="5142697" cy="5412883"/>
          </a:xfrm>
        </p:spPr>
        <p:txBody>
          <a:bodyPr/>
          <a:lstStyle>
            <a:lvl1pPr>
              <a:defRPr sz="3554"/>
            </a:lvl1pPr>
            <a:lvl2pPr>
              <a:defRPr sz="3110"/>
            </a:lvl2pPr>
            <a:lvl3pPr>
              <a:defRPr sz="2665"/>
            </a:lvl3pPr>
            <a:lvl4pPr>
              <a:defRPr sz="2221"/>
            </a:lvl4pPr>
            <a:lvl5pPr>
              <a:defRPr sz="2221"/>
            </a:lvl5pPr>
            <a:lvl6pPr>
              <a:defRPr sz="2221"/>
            </a:lvl6pPr>
            <a:lvl7pPr>
              <a:defRPr sz="2221"/>
            </a:lvl7pPr>
            <a:lvl8pPr>
              <a:defRPr sz="2221"/>
            </a:lvl8pPr>
            <a:lvl9pPr>
              <a:defRPr sz="22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285048"/>
            <a:ext cx="327635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07788"/>
            <a:ext cx="327635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1096683"/>
            <a:ext cx="5142697" cy="5412883"/>
          </a:xfrm>
        </p:spPr>
        <p:txBody>
          <a:bodyPr anchor="t"/>
          <a:lstStyle>
            <a:lvl1pPr marL="0" indent="0">
              <a:buNone/>
              <a:defRPr sz="3554"/>
            </a:lvl1pPr>
            <a:lvl2pPr marL="507766" indent="0">
              <a:buNone/>
              <a:defRPr sz="3110"/>
            </a:lvl2pPr>
            <a:lvl3pPr marL="1015533" indent="0">
              <a:buNone/>
              <a:defRPr sz="2665"/>
            </a:lvl3pPr>
            <a:lvl4pPr marL="1523299" indent="0">
              <a:buNone/>
              <a:defRPr sz="2221"/>
            </a:lvl4pPr>
            <a:lvl5pPr marL="2031065" indent="0">
              <a:buNone/>
              <a:defRPr sz="2221"/>
            </a:lvl5pPr>
            <a:lvl6pPr marL="2538832" indent="0">
              <a:buNone/>
              <a:defRPr sz="2221"/>
            </a:lvl6pPr>
            <a:lvl7pPr marL="3046598" indent="0">
              <a:buNone/>
              <a:defRPr sz="2221"/>
            </a:lvl7pPr>
            <a:lvl8pPr marL="3554364" indent="0">
              <a:buNone/>
              <a:defRPr sz="2221"/>
            </a:lvl8pPr>
            <a:lvl9pPr marL="4062131" indent="0">
              <a:buNone/>
              <a:defRPr sz="22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285048"/>
            <a:ext cx="327635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2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405527"/>
            <a:ext cx="8761631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027627"/>
            <a:ext cx="8761631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7059670"/>
            <a:ext cx="22856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7059670"/>
            <a:ext cx="342846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7059670"/>
            <a:ext cx="22856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9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015533" rtl="0" eaLnBrk="1" latinLnBrk="0" hangingPunct="1">
        <a:lnSpc>
          <a:spcPct val="90000"/>
        </a:lnSpc>
        <a:spcBef>
          <a:spcPct val="0"/>
        </a:spcBef>
        <a:buNone/>
        <a:defRPr sz="4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883" indent="-253883" algn="l" defTabSz="1015533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0" kern="1200">
          <a:solidFill>
            <a:schemeClr val="tx1"/>
          </a:solidFill>
          <a:latin typeface="+mn-lt"/>
          <a:ea typeface="+mn-ea"/>
          <a:cs typeface="+mn-cs"/>
        </a:defRPr>
      </a:lvl1pPr>
      <a:lvl2pPr marL="761649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2pPr>
      <a:lvl3pPr marL="1269416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777182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284948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792715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300481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808247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316014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507766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015533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23299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31065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38832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046598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554364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062131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Shape, rectangle&#10;&#10;Description automatically generated">
            <a:extLst>
              <a:ext uri="{FF2B5EF4-FFF2-40B4-BE49-F238E27FC236}">
                <a16:creationId xmlns:a16="http://schemas.microsoft.com/office/drawing/2014/main" id="{F71151DD-4ED0-6D49-A722-C48009D9D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985794" y="-2979738"/>
            <a:ext cx="24130000" cy="13576300"/>
          </a:xfrm>
          <a:prstGeom prst="rect">
            <a:avLst/>
          </a:prstGeom>
        </p:spPr>
      </p:pic>
      <p:pic>
        <p:nvPicPr>
          <p:cNvPr id="39" name="Picture 38" descr="A picture containing shape&#10;&#10;Description automatically generated">
            <a:extLst>
              <a:ext uri="{FF2B5EF4-FFF2-40B4-BE49-F238E27FC236}">
                <a16:creationId xmlns:a16="http://schemas.microsoft.com/office/drawing/2014/main" id="{F2F09C9B-8126-4E4F-9497-8C2E85CFE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168813" cy="761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16</cp:revision>
  <dcterms:created xsi:type="dcterms:W3CDTF">2022-01-27T18:25:40Z</dcterms:created>
  <dcterms:modified xsi:type="dcterms:W3CDTF">2022-01-28T13:25:59Z</dcterms:modified>
</cp:coreProperties>
</file>