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15243175" cy="152431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napToObjects="1">
      <p:cViewPr varScale="1">
        <p:scale>
          <a:sx n="54" d="100"/>
          <a:sy n="54" d="100"/>
        </p:scale>
        <p:origin x="2856" y="2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238" y="2494660"/>
            <a:ext cx="12956699" cy="5306883"/>
          </a:xfrm>
        </p:spPr>
        <p:txBody>
          <a:bodyPr anchor="b"/>
          <a:lstStyle>
            <a:lvl1pPr algn="ctr"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05397" y="8006196"/>
            <a:ext cx="11432381" cy="3680238"/>
          </a:xfrm>
        </p:spPr>
        <p:txBody>
          <a:bodyPr/>
          <a:lstStyle>
            <a:lvl1pPr marL="0" indent="0" algn="ctr">
              <a:buNone/>
              <a:defRPr sz="4001"/>
            </a:lvl1pPr>
            <a:lvl2pPr marL="762152" indent="0" algn="ctr">
              <a:buNone/>
              <a:defRPr sz="3334"/>
            </a:lvl2pPr>
            <a:lvl3pPr marL="1524305" indent="0" algn="ctr">
              <a:buNone/>
              <a:defRPr sz="3001"/>
            </a:lvl3pPr>
            <a:lvl4pPr marL="2286457" indent="0" algn="ctr">
              <a:buNone/>
              <a:defRPr sz="2667"/>
            </a:lvl4pPr>
            <a:lvl5pPr marL="3048610" indent="0" algn="ctr">
              <a:buNone/>
              <a:defRPr sz="2667"/>
            </a:lvl5pPr>
            <a:lvl6pPr marL="3810762" indent="0" algn="ctr">
              <a:buNone/>
              <a:defRPr sz="2667"/>
            </a:lvl6pPr>
            <a:lvl7pPr marL="4572914" indent="0" algn="ctr">
              <a:buNone/>
              <a:defRPr sz="2667"/>
            </a:lvl7pPr>
            <a:lvl8pPr marL="5335067" indent="0" algn="ctr">
              <a:buNone/>
              <a:defRPr sz="2667"/>
            </a:lvl8pPr>
            <a:lvl9pPr marL="6097219" indent="0" algn="ctr">
              <a:buNone/>
              <a:defRPr sz="2667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06145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682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908398" y="811558"/>
            <a:ext cx="3286810" cy="12917886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7969" y="811558"/>
            <a:ext cx="9669889" cy="1291788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956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343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0030" y="3800213"/>
            <a:ext cx="13147238" cy="6340736"/>
          </a:xfrm>
        </p:spPr>
        <p:txBody>
          <a:bodyPr anchor="b"/>
          <a:lstStyle>
            <a:lvl1pPr>
              <a:defRPr sz="1000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0030" y="10200935"/>
            <a:ext cx="13147238" cy="3334443"/>
          </a:xfrm>
        </p:spPr>
        <p:txBody>
          <a:bodyPr/>
          <a:lstStyle>
            <a:lvl1pPr marL="0" indent="0">
              <a:buNone/>
              <a:defRPr sz="4001">
                <a:solidFill>
                  <a:schemeClr val="tx1"/>
                </a:solidFill>
              </a:defRPr>
            </a:lvl1pPr>
            <a:lvl2pPr marL="762152" indent="0">
              <a:buNone/>
              <a:defRPr sz="3334">
                <a:solidFill>
                  <a:schemeClr val="tx1">
                    <a:tint val="75000"/>
                  </a:schemeClr>
                </a:solidFill>
              </a:defRPr>
            </a:lvl2pPr>
            <a:lvl3pPr marL="1524305" indent="0">
              <a:buNone/>
              <a:defRPr sz="3001">
                <a:solidFill>
                  <a:schemeClr val="tx1">
                    <a:tint val="75000"/>
                  </a:schemeClr>
                </a:solidFill>
              </a:defRPr>
            </a:lvl3pPr>
            <a:lvl4pPr marL="228645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4pPr>
            <a:lvl5pPr marL="3048610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5pPr>
            <a:lvl6pPr marL="3810762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6pPr>
            <a:lvl7pPr marL="4572914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7pPr>
            <a:lvl8pPr marL="5335067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8pPr>
            <a:lvl9pPr marL="6097219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9240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796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716858" y="4057789"/>
            <a:ext cx="6478349" cy="967165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76306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811561"/>
            <a:ext cx="13147238" cy="294630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9955" y="3736696"/>
            <a:ext cx="6448577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9955" y="5567993"/>
            <a:ext cx="6448577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716858" y="3736696"/>
            <a:ext cx="6480335" cy="1831297"/>
          </a:xfrm>
        </p:spPr>
        <p:txBody>
          <a:bodyPr anchor="b"/>
          <a:lstStyle>
            <a:lvl1pPr marL="0" indent="0">
              <a:buNone/>
              <a:defRPr sz="4001" b="1"/>
            </a:lvl1pPr>
            <a:lvl2pPr marL="762152" indent="0">
              <a:buNone/>
              <a:defRPr sz="3334" b="1"/>
            </a:lvl2pPr>
            <a:lvl3pPr marL="1524305" indent="0">
              <a:buNone/>
              <a:defRPr sz="3001" b="1"/>
            </a:lvl3pPr>
            <a:lvl4pPr marL="2286457" indent="0">
              <a:buNone/>
              <a:defRPr sz="2667" b="1"/>
            </a:lvl4pPr>
            <a:lvl5pPr marL="3048610" indent="0">
              <a:buNone/>
              <a:defRPr sz="2667" b="1"/>
            </a:lvl5pPr>
            <a:lvl6pPr marL="3810762" indent="0">
              <a:buNone/>
              <a:defRPr sz="2667" b="1"/>
            </a:lvl6pPr>
            <a:lvl7pPr marL="4572914" indent="0">
              <a:buNone/>
              <a:defRPr sz="2667" b="1"/>
            </a:lvl7pPr>
            <a:lvl8pPr marL="5335067" indent="0">
              <a:buNone/>
              <a:defRPr sz="2667" b="1"/>
            </a:lvl8pPr>
            <a:lvl9pPr marL="6097219" indent="0">
              <a:buNone/>
              <a:defRPr sz="2667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716858" y="5567993"/>
            <a:ext cx="6480335" cy="81896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762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4000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633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80335" y="2194738"/>
            <a:ext cx="7716857" cy="10832534"/>
          </a:xfrm>
        </p:spPr>
        <p:txBody>
          <a:bodyPr/>
          <a:lstStyle>
            <a:lvl1pPr>
              <a:defRPr sz="5334"/>
            </a:lvl1pPr>
            <a:lvl2pPr>
              <a:defRPr sz="4668"/>
            </a:lvl2pPr>
            <a:lvl3pPr>
              <a:defRPr sz="4001"/>
            </a:lvl3pPr>
            <a:lvl4pPr>
              <a:defRPr sz="3334"/>
            </a:lvl4pPr>
            <a:lvl5pPr>
              <a:defRPr sz="3334"/>
            </a:lvl5pPr>
            <a:lvl6pPr>
              <a:defRPr sz="3334"/>
            </a:lvl6pPr>
            <a:lvl7pPr>
              <a:defRPr sz="3334"/>
            </a:lvl7pPr>
            <a:lvl8pPr>
              <a:defRPr sz="3334"/>
            </a:lvl8pPr>
            <a:lvl9pPr>
              <a:defRPr sz="333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34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9954" y="1016212"/>
            <a:ext cx="4916321" cy="3556741"/>
          </a:xfrm>
        </p:spPr>
        <p:txBody>
          <a:bodyPr anchor="b"/>
          <a:lstStyle>
            <a:lvl1pPr>
              <a:defRPr sz="533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80335" y="2194738"/>
            <a:ext cx="7716857" cy="10832534"/>
          </a:xfrm>
        </p:spPr>
        <p:txBody>
          <a:bodyPr anchor="t"/>
          <a:lstStyle>
            <a:lvl1pPr marL="0" indent="0">
              <a:buNone/>
              <a:defRPr sz="5334"/>
            </a:lvl1pPr>
            <a:lvl2pPr marL="762152" indent="0">
              <a:buNone/>
              <a:defRPr sz="4668"/>
            </a:lvl2pPr>
            <a:lvl3pPr marL="1524305" indent="0">
              <a:buNone/>
              <a:defRPr sz="4001"/>
            </a:lvl3pPr>
            <a:lvl4pPr marL="2286457" indent="0">
              <a:buNone/>
              <a:defRPr sz="3334"/>
            </a:lvl4pPr>
            <a:lvl5pPr marL="3048610" indent="0">
              <a:buNone/>
              <a:defRPr sz="3334"/>
            </a:lvl5pPr>
            <a:lvl6pPr marL="3810762" indent="0">
              <a:buNone/>
              <a:defRPr sz="3334"/>
            </a:lvl6pPr>
            <a:lvl7pPr marL="4572914" indent="0">
              <a:buNone/>
              <a:defRPr sz="3334"/>
            </a:lvl7pPr>
            <a:lvl8pPr marL="5335067" indent="0">
              <a:buNone/>
              <a:defRPr sz="3334"/>
            </a:lvl8pPr>
            <a:lvl9pPr marL="6097219" indent="0">
              <a:buNone/>
              <a:defRPr sz="333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9954" y="4572953"/>
            <a:ext cx="4916321" cy="8471960"/>
          </a:xfrm>
        </p:spPr>
        <p:txBody>
          <a:bodyPr/>
          <a:lstStyle>
            <a:lvl1pPr marL="0" indent="0">
              <a:buNone/>
              <a:defRPr sz="2667"/>
            </a:lvl1pPr>
            <a:lvl2pPr marL="762152" indent="0">
              <a:buNone/>
              <a:defRPr sz="2334"/>
            </a:lvl2pPr>
            <a:lvl3pPr marL="1524305" indent="0">
              <a:buNone/>
              <a:defRPr sz="2000"/>
            </a:lvl3pPr>
            <a:lvl4pPr marL="2286457" indent="0">
              <a:buNone/>
              <a:defRPr sz="1667"/>
            </a:lvl4pPr>
            <a:lvl5pPr marL="3048610" indent="0">
              <a:buNone/>
              <a:defRPr sz="1667"/>
            </a:lvl5pPr>
            <a:lvl6pPr marL="3810762" indent="0">
              <a:buNone/>
              <a:defRPr sz="1667"/>
            </a:lvl6pPr>
            <a:lvl7pPr marL="4572914" indent="0">
              <a:buNone/>
              <a:defRPr sz="1667"/>
            </a:lvl7pPr>
            <a:lvl8pPr marL="5335067" indent="0">
              <a:buNone/>
              <a:defRPr sz="1667"/>
            </a:lvl8pPr>
            <a:lvl9pPr marL="6097219" indent="0">
              <a:buNone/>
              <a:defRPr sz="166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40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7969" y="811561"/>
            <a:ext cx="13147238" cy="29463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7969" y="4057789"/>
            <a:ext cx="13147238" cy="96716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47968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BA61F9-90D7-6646-B0AC-3FB2BACBA83A}" type="datetimeFigureOut">
              <a:rPr lang="en-US" smtClean="0"/>
              <a:t>10/27/21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49302" y="14128168"/>
            <a:ext cx="5144572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65493" y="14128168"/>
            <a:ext cx="3429714" cy="81155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46808B-C075-3F4C-94B2-0CAF1D3415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7767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524305" rtl="0" eaLnBrk="1" latinLnBrk="0" hangingPunct="1">
        <a:lnSpc>
          <a:spcPct val="90000"/>
        </a:lnSpc>
        <a:spcBef>
          <a:spcPct val="0"/>
        </a:spcBef>
        <a:buNone/>
        <a:defRPr sz="73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81076" indent="-381076" algn="l" defTabSz="1524305" rtl="0" eaLnBrk="1" latinLnBrk="0" hangingPunct="1">
        <a:lnSpc>
          <a:spcPct val="90000"/>
        </a:lnSpc>
        <a:spcBef>
          <a:spcPts val="1667"/>
        </a:spcBef>
        <a:buFont typeface="Arial" panose="020B0604020202020204" pitchFamily="34" charset="0"/>
        <a:buChar char="•"/>
        <a:defRPr sz="4668" kern="1200">
          <a:solidFill>
            <a:schemeClr val="tx1"/>
          </a:solidFill>
          <a:latin typeface="+mn-lt"/>
          <a:ea typeface="+mn-ea"/>
          <a:cs typeface="+mn-cs"/>
        </a:defRPr>
      </a:lvl1pPr>
      <a:lvl2pPr marL="1143229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4001" kern="1200">
          <a:solidFill>
            <a:schemeClr val="tx1"/>
          </a:solidFill>
          <a:latin typeface="+mn-lt"/>
          <a:ea typeface="+mn-ea"/>
          <a:cs typeface="+mn-cs"/>
        </a:defRPr>
      </a:lvl2pPr>
      <a:lvl3pPr marL="190538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334" kern="1200">
          <a:solidFill>
            <a:schemeClr val="tx1"/>
          </a:solidFill>
          <a:latin typeface="+mn-lt"/>
          <a:ea typeface="+mn-ea"/>
          <a:cs typeface="+mn-cs"/>
        </a:defRPr>
      </a:lvl3pPr>
      <a:lvl4pPr marL="266753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429686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4191838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953991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716143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478295" indent="-381076" algn="l" defTabSz="1524305" rtl="0" eaLnBrk="1" latinLnBrk="0" hangingPunct="1">
        <a:lnSpc>
          <a:spcPct val="90000"/>
        </a:lnSpc>
        <a:spcBef>
          <a:spcPts val="834"/>
        </a:spcBef>
        <a:buFont typeface="Arial" panose="020B0604020202020204" pitchFamily="34" charset="0"/>
        <a:buChar char="•"/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1pPr>
      <a:lvl2pPr marL="76215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2pPr>
      <a:lvl3pPr marL="1524305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3pPr>
      <a:lvl4pPr marL="228645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4pPr>
      <a:lvl5pPr marL="3048610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5pPr>
      <a:lvl6pPr marL="3810762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6pPr>
      <a:lvl7pPr marL="4572914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7pPr>
      <a:lvl8pPr marL="5335067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8pPr>
      <a:lvl9pPr marL="6097219" algn="l" defTabSz="1524305" rtl="0" eaLnBrk="1" latinLnBrk="0" hangingPunct="1">
        <a:defRPr sz="30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Text&#10;&#10;Description automatically generated with medium confidence">
            <a:extLst>
              <a:ext uri="{FF2B5EF4-FFF2-40B4-BE49-F238E27FC236}">
                <a16:creationId xmlns:a16="http://schemas.microsoft.com/office/drawing/2014/main" id="{37EEDA82-5A6E-824B-A21A-7D1CF9232CB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7" y="1587"/>
            <a:ext cx="15240000" cy="152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33091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</TotalTime>
  <Words>0</Words>
  <Application>Microsoft Macintosh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Matt Swank</dc:creator>
  <cp:lastModifiedBy>Matt Swank</cp:lastModifiedBy>
  <cp:revision>2</cp:revision>
  <dcterms:created xsi:type="dcterms:W3CDTF">2021-10-26T18:36:46Z</dcterms:created>
  <dcterms:modified xsi:type="dcterms:W3CDTF">2021-10-27T19:08:36Z</dcterms:modified>
</cp:coreProperties>
</file>