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5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155448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7204076"/>
            <a:ext cx="13716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0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6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730250"/>
            <a:ext cx="394335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730250"/>
            <a:ext cx="1160145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8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419479"/>
            <a:ext cx="157734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9178929"/>
            <a:ext cx="157734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9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30253"/>
            <a:ext cx="157734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362326"/>
            <a:ext cx="773668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5010150"/>
            <a:ext cx="773668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362326"/>
            <a:ext cx="7774782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5010150"/>
            <a:ext cx="7774782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1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1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974853"/>
            <a:ext cx="92583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5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974853"/>
            <a:ext cx="92583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4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730253"/>
            <a:ext cx="157734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651250"/>
            <a:ext cx="157734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3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0C9A146-D100-FA4F-877D-D4CE9CD47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309265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17</cp:revision>
  <dcterms:created xsi:type="dcterms:W3CDTF">2022-01-27T13:13:24Z</dcterms:created>
  <dcterms:modified xsi:type="dcterms:W3CDTF">2022-01-28T20:55:44Z</dcterms:modified>
</cp:coreProperties>
</file>