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55" d="100"/>
          <a:sy n="55" d="100"/>
        </p:scale>
        <p:origin x="122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2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7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5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5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0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5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8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660C3FA1-DBD3-A44C-A2FC-A79CDE827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786"/>
            <a:ext cx="24387175" cy="1371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2</cp:revision>
  <dcterms:created xsi:type="dcterms:W3CDTF">2022-01-27T13:13:24Z</dcterms:created>
  <dcterms:modified xsi:type="dcterms:W3CDTF">2022-01-27T13:21:31Z</dcterms:modified>
</cp:coreProperties>
</file>